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8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5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689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88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13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407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88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89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5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41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9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1BD3-1656-434F-9F64-409D1CDBC3B2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DDE1-E007-47FE-8356-4B1A80687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89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799" y="1920657"/>
            <a:ext cx="789748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program today will be about the 3 main areas of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physics in Jim’s career at the University of Chicago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- The </a:t>
            </a:r>
            <a:r>
              <a:rPr lang="en-US" sz="2800" dirty="0" err="1" smtClean="0"/>
              <a:t>muon</a:t>
            </a:r>
            <a:r>
              <a:rPr lang="en-US" sz="2800" dirty="0" smtClean="0"/>
              <a:t> pair experiments at </a:t>
            </a:r>
            <a:r>
              <a:rPr lang="en-US" sz="2800" dirty="0" err="1" smtClean="0"/>
              <a:t>Fermilab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- The OPAL experiment at LEP (CERN)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- ATLAS at the LHC (CERN)</a:t>
            </a:r>
          </a:p>
          <a:p>
            <a:r>
              <a:rPr lang="en-US" sz="2800" dirty="0" smtClean="0"/>
              <a:t>Before we start I want to mention some of the other</a:t>
            </a:r>
          </a:p>
          <a:p>
            <a:r>
              <a:rPr lang="en-US" sz="2800" dirty="0" smtClean="0"/>
              <a:t>important work Jim has been involved 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15050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929" y="15240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Session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/>
              <a:t>Muon</a:t>
            </a:r>
            <a:r>
              <a:rPr lang="en-US" sz="3200" dirty="0" smtClean="0"/>
              <a:t> Pair Productions Experiments at </a:t>
            </a:r>
            <a:r>
              <a:rPr lang="en-US" sz="3200" dirty="0"/>
              <a:t>F</a:t>
            </a:r>
            <a:r>
              <a:rPr lang="en-US" sz="3200" dirty="0" smtClean="0"/>
              <a:t>NAL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E331</a:t>
            </a:r>
          </a:p>
          <a:p>
            <a:pPr algn="ctr"/>
            <a:r>
              <a:rPr lang="en-US" sz="3200" dirty="0" smtClean="0"/>
              <a:t>E444</a:t>
            </a:r>
          </a:p>
          <a:p>
            <a:pPr algn="ctr"/>
            <a:r>
              <a:rPr lang="en-US" sz="3200" dirty="0" smtClean="0"/>
              <a:t>E615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32490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95" y="2819400"/>
            <a:ext cx="7300913" cy="68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205" y="4191000"/>
            <a:ext cx="7554895" cy="71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380193" y="343762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 30” </a:t>
            </a:r>
            <a:r>
              <a:rPr lang="en-US" dirty="0"/>
              <a:t>B</a:t>
            </a:r>
            <a:r>
              <a:rPr lang="en-US" dirty="0" smtClean="0"/>
              <a:t>ubble </a:t>
            </a:r>
            <a:r>
              <a:rPr lang="en-US" dirty="0"/>
              <a:t>C</a:t>
            </a:r>
            <a:r>
              <a:rPr lang="en-US" dirty="0" smtClean="0"/>
              <a:t>hamber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567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82282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4800" cy="39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" y="2736769"/>
            <a:ext cx="8843963" cy="21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586843" y="3039737"/>
            <a:ext cx="275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Princeton-Penn Accelerator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11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364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88" y="1295400"/>
            <a:ext cx="86627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642411" y="1510553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2376" y="3312459"/>
            <a:ext cx="1698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4572000"/>
            <a:ext cx="1698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88" y="4953000"/>
            <a:ext cx="8482649" cy="137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518618" y="6019800"/>
            <a:ext cx="1698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8473464" y="132588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8441404" y="364572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ISR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38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6981825" cy="39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6324600"/>
            <a:ext cx="5791200" cy="456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96728" cy="478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8429527" y="178106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ISR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436764" y="395880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6502"/>
            <a:ext cx="59436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4394" y="5987534"/>
            <a:ext cx="4732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12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216134"/>
            <a:ext cx="303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Jim is on </a:t>
            </a:r>
            <a:r>
              <a:rPr lang="en-US" dirty="0" err="1" smtClean="0"/>
              <a:t>Fermilab</a:t>
            </a:r>
            <a:r>
              <a:rPr lang="en-US" dirty="0" smtClean="0"/>
              <a:t> Proposal 1A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6280" y="5562600"/>
            <a:ext cx="2413820" cy="122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634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432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684494" y="499900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3231" y="473171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68153"/>
            <a:ext cx="1895475" cy="15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675529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60336" y="5620845"/>
            <a:ext cx="305769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BCDMS Experiment </a:t>
            </a:r>
          </a:p>
          <a:p>
            <a:pPr algn="ctr"/>
            <a:r>
              <a:rPr lang="en-US" dirty="0" smtClean="0"/>
              <a:t>(structure functions)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eep inelastic </a:t>
            </a:r>
            <a:r>
              <a:rPr lang="en-US" dirty="0" err="1" smtClean="0"/>
              <a:t>muon</a:t>
            </a:r>
            <a:r>
              <a:rPr lang="en-US" dirty="0" smtClean="0"/>
              <a:t>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104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1602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859" y="4343400"/>
            <a:ext cx="6634163" cy="68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897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12" y="4006771"/>
            <a:ext cx="7006824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120" y="6207096"/>
            <a:ext cx="580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Director: Enrico Fermi Institute, University of Chicago (2001-2007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06" y="838200"/>
            <a:ext cx="8229600" cy="34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055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122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Meitner</dc:creator>
  <cp:lastModifiedBy>K J Anderson</cp:lastModifiedBy>
  <cp:revision>16</cp:revision>
  <cp:lastPrinted>2012-09-17T17:55:58Z</cp:lastPrinted>
  <dcterms:created xsi:type="dcterms:W3CDTF">2012-08-23T20:30:24Z</dcterms:created>
  <dcterms:modified xsi:type="dcterms:W3CDTF">2012-09-20T02:27:52Z</dcterms:modified>
</cp:coreProperties>
</file>