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445-97E2-418C-B757-2A73D1428B94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1439-F6F7-4163-8AA1-478BC12A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5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445-97E2-418C-B757-2A73D1428B94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1439-F6F7-4163-8AA1-478BC12A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2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445-97E2-418C-B757-2A73D1428B94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1439-F6F7-4163-8AA1-478BC12A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6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445-97E2-418C-B757-2A73D1428B94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1439-F6F7-4163-8AA1-478BC12A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1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445-97E2-418C-B757-2A73D1428B94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1439-F6F7-4163-8AA1-478BC12A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1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445-97E2-418C-B757-2A73D1428B94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1439-F6F7-4163-8AA1-478BC12A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1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445-97E2-418C-B757-2A73D1428B94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1439-F6F7-4163-8AA1-478BC12A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4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445-97E2-418C-B757-2A73D1428B94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1439-F6F7-4163-8AA1-478BC12A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2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445-97E2-418C-B757-2A73D1428B94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1439-F6F7-4163-8AA1-478BC12A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1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445-97E2-418C-B757-2A73D1428B94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1439-F6F7-4163-8AA1-478BC12A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4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445-97E2-418C-B757-2A73D1428B94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1439-F6F7-4163-8AA1-478BC12A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2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4E445-97E2-418C-B757-2A73D1428B94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51439-F6F7-4163-8AA1-478BC12A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2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LEP/OPAL: 1985-2002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4958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We build </a:t>
            </a:r>
            <a:r>
              <a:rPr lang="en-US" dirty="0" err="1" smtClean="0"/>
              <a:t>Presampler</a:t>
            </a:r>
            <a:r>
              <a:rPr lang="en-US" dirty="0" smtClean="0"/>
              <a:t>, Frontend electronics, and later electronics for the </a:t>
            </a:r>
            <a:r>
              <a:rPr lang="en-US" dirty="0" err="1" smtClean="0"/>
              <a:t>SiW</a:t>
            </a:r>
            <a:r>
              <a:rPr lang="en-US" dirty="0" smtClean="0"/>
              <a:t> </a:t>
            </a:r>
            <a:r>
              <a:rPr lang="en-US" dirty="0" err="1" smtClean="0"/>
              <a:t>luminometre</a:t>
            </a:r>
            <a:endParaRPr lang="en-US" dirty="0" smtClean="0"/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Notice to self: in the future don’t name a module “CIA”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10 Graduate students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mtClean="0"/>
              <a:t>13 </a:t>
            </a:r>
            <a:r>
              <a:rPr lang="en-US" dirty="0" smtClean="0"/>
              <a:t>Postdoctoral scholars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1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Ah, the old days…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9" y="1087495"/>
            <a:ext cx="6646849" cy="523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446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LEP/OPAL: 1985-2002</vt:lpstr>
      <vt:lpstr>Ah, the old days…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LEP/OPAL: 1985-2002</dc:title>
  <dc:creator>mark oreglia</dc:creator>
  <cp:lastModifiedBy>admin</cp:lastModifiedBy>
  <cp:revision>2</cp:revision>
  <dcterms:created xsi:type="dcterms:W3CDTF">2012-09-22T14:06:02Z</dcterms:created>
  <dcterms:modified xsi:type="dcterms:W3CDTF">2012-09-22T20:38:00Z</dcterms:modified>
</cp:coreProperties>
</file>