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-4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468B-60FF-E54C-8198-C68C82A161D0}" type="datetimeFigureOut">
              <a:rPr lang="en-US" smtClean="0"/>
              <a:t>9/21/12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6ADA-786F-8E41-9761-3CAF2DA4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14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468B-60FF-E54C-8198-C68C82A161D0}" type="datetimeFigureOut">
              <a:rPr lang="en-US" smtClean="0"/>
              <a:t>9/21/12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6ADA-786F-8E41-9761-3CAF2DA4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4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468B-60FF-E54C-8198-C68C82A161D0}" type="datetimeFigureOut">
              <a:rPr lang="en-US" smtClean="0"/>
              <a:t>9/21/12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6ADA-786F-8E41-9761-3CAF2DA4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1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468B-60FF-E54C-8198-C68C82A161D0}" type="datetimeFigureOut">
              <a:rPr lang="en-US" smtClean="0"/>
              <a:t>9/21/12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6ADA-786F-8E41-9761-3CAF2DA4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7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468B-60FF-E54C-8198-C68C82A161D0}" type="datetimeFigureOut">
              <a:rPr lang="en-US" smtClean="0"/>
              <a:t>9/21/12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6ADA-786F-8E41-9761-3CAF2DA4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6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468B-60FF-E54C-8198-C68C82A161D0}" type="datetimeFigureOut">
              <a:rPr lang="en-US" smtClean="0"/>
              <a:t>9/21/12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6ADA-786F-8E41-9761-3CAF2DA4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59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468B-60FF-E54C-8198-C68C82A161D0}" type="datetimeFigureOut">
              <a:rPr lang="en-US" smtClean="0"/>
              <a:t>9/21/12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6ADA-786F-8E41-9761-3CAF2DA4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27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468B-60FF-E54C-8198-C68C82A161D0}" type="datetimeFigureOut">
              <a:rPr lang="en-US" smtClean="0"/>
              <a:t>9/21/12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6ADA-786F-8E41-9761-3CAF2DA4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5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468B-60FF-E54C-8198-C68C82A161D0}" type="datetimeFigureOut">
              <a:rPr lang="en-US" smtClean="0"/>
              <a:t>9/21/12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6ADA-786F-8E41-9761-3CAF2DA4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4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468B-60FF-E54C-8198-C68C82A161D0}" type="datetimeFigureOut">
              <a:rPr lang="en-US" smtClean="0"/>
              <a:t>9/21/12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6ADA-786F-8E41-9761-3CAF2DA4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1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468B-60FF-E54C-8198-C68C82A161D0}" type="datetimeFigureOut">
              <a:rPr lang="en-US" smtClean="0"/>
              <a:t>9/21/12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6ADA-786F-8E41-9761-3CAF2DA4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79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0468B-60FF-E54C-8198-C68C82A161D0}" type="datetimeFigureOut">
              <a:rPr lang="en-US" smtClean="0"/>
              <a:t>9/21/12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6ADA-786F-8E41-9761-3CAF2DA4F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7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lcherFes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178"/>
            <a:ext cx="9200840" cy="642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48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2378" y="118532"/>
            <a:ext cx="3591622" cy="2004595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PilcherFest Program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Program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3" y="118532"/>
            <a:ext cx="5486905" cy="4980421"/>
          </a:xfrm>
          <a:prstGeom prst="rect">
            <a:avLst/>
          </a:prstGeom>
        </p:spPr>
      </p:pic>
      <p:pic>
        <p:nvPicPr>
          <p:cNvPr id="5" name="Picture 4" descr="Program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312" y="3522010"/>
            <a:ext cx="5922333" cy="321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53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8909" cy="816689"/>
          </a:xfrm>
        </p:spPr>
        <p:txBody>
          <a:bodyPr/>
          <a:lstStyle/>
          <a:p>
            <a:r>
              <a:rPr lang="en-US" dirty="0" smtClean="0"/>
              <a:t>Note from Jim Cronin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23984"/>
            <a:ext cx="8323421" cy="55331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/>
              <a:t>On the retirement of Jim Picher: </a:t>
            </a:r>
            <a:br>
              <a:rPr lang="en-US" sz="1200" b="1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I had the good fortune in my early days at Princeton to become the PhD advisor to Jim </a:t>
            </a:r>
            <a:r>
              <a:rPr lang="en-US" sz="1200" dirty="0" err="1"/>
              <a:t>Pilcher</a:t>
            </a:r>
            <a:r>
              <a:rPr lang="en-US" sz="1200" dirty="0"/>
              <a:t>.  The first principle in such an obligation is to "do no harm".  From his accomplishments discussed in this symposium I think indeed I did no harm. </a:t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I remember Jim when he visited Princeton as an intense young man with a </a:t>
            </a:r>
            <a:r>
              <a:rPr lang="en-US" sz="1200" dirty="0" smtClean="0"/>
              <a:t>passion </a:t>
            </a:r>
            <a:r>
              <a:rPr lang="en-US" sz="1200" dirty="0"/>
              <a:t>for physics (and experimental physics to boot!).  He had done undergraduate work (and a masters, I think) with Jim Prentiss at Toronto. Yet I recall he had his wild side riding about on a powerful motorcycle. </a:t>
            </a:r>
            <a:r>
              <a:rPr lang="en-US" sz="1200" dirty="0" smtClean="0"/>
              <a:t>  He </a:t>
            </a:r>
            <a:r>
              <a:rPr lang="en-US" sz="1200" dirty="0"/>
              <a:t>and John Liu worked on a CP experiment at the Princeton-Penn accelerator for their PhD.  Jim went off to CERN and joined the group of Carlo Rubbia.  There he found his lifetime companion Carla and exchanged the motorcycle for a Porsche. On his return he became assistant professor at Harvard. </a:t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In the meantime I moved to Chicago with the goal of bringing some young </a:t>
            </a:r>
            <a:r>
              <a:rPr lang="en-US" sz="1200" dirty="0" smtClean="0"/>
              <a:t>physicists </a:t>
            </a:r>
            <a:r>
              <a:rPr lang="en-US" sz="1200" dirty="0"/>
              <a:t>to the department.  Among these were Jim </a:t>
            </a:r>
            <a:r>
              <a:rPr lang="en-US" sz="1200" dirty="0" err="1"/>
              <a:t>Pilcher</a:t>
            </a:r>
            <a:r>
              <a:rPr lang="en-US" sz="1200" dirty="0"/>
              <a:t>, Mel </a:t>
            </a:r>
            <a:r>
              <a:rPr lang="en-US" sz="1200" dirty="0" err="1"/>
              <a:t>Shochet</a:t>
            </a:r>
            <a:r>
              <a:rPr lang="en-US" sz="1200" dirty="0"/>
              <a:t>, and Henry Frisch.  Jim's work at Chicago with Stuart Smith of Princeton (dubbed Chicago-Princeton II) gave many results showing that the quark-</a:t>
            </a:r>
            <a:r>
              <a:rPr lang="en-US" sz="1200" dirty="0" err="1"/>
              <a:t>parton</a:t>
            </a:r>
            <a:r>
              <a:rPr lang="en-US" sz="1200" dirty="0"/>
              <a:t> nature of nucleons and pions was real. During this time Jim's passion for physics increased and the Porsche vanished. Carla and Jim prospered and there are three beautiful children. </a:t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Jim has been involved in the most important particle physics projects and experiments, LEP-OPAL, and LHC-ATLAS. And the results have justified </a:t>
            </a:r>
            <a:r>
              <a:rPr lang="en-US" sz="1200" dirty="0" smtClean="0"/>
              <a:t>his </a:t>
            </a:r>
            <a:r>
              <a:rPr lang="en-US" sz="1200" dirty="0"/>
              <a:t>passion - confirmation of all the details of the standard model and the likely discovery of the Higgs particle. </a:t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Dear Jim, I suspect that your activity in physics will not stop.  I don’t see you taking up painting at the sea shore or a world tour with a fine camera. </a:t>
            </a:r>
            <a:r>
              <a:rPr lang="en-US" sz="1200" dirty="0" smtClean="0"/>
              <a:t> Retirement </a:t>
            </a:r>
            <a:r>
              <a:rPr lang="en-US" sz="1200" dirty="0"/>
              <a:t>just gives more time to follow your passion. But if that </a:t>
            </a:r>
            <a:r>
              <a:rPr lang="en-US" sz="1200" dirty="0" smtClean="0"/>
              <a:t>passion </a:t>
            </a:r>
            <a:r>
              <a:rPr lang="en-US" sz="1200" dirty="0"/>
              <a:t>shifts to art or photography let it be so. </a:t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Congratulations Jim, and best wishes for your continued (or new) career. </a:t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b="1" dirty="0"/>
              <a:t>Jim Cronin </a:t>
            </a:r>
            <a:br>
              <a:rPr lang="en-US" sz="1200" b="1" dirty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74515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14</Words>
  <Application>Microsoft Macintosh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The PilcherFest Program</vt:lpstr>
      <vt:lpstr>Note from Jim Cronin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S.  Merritt</dc:creator>
  <cp:lastModifiedBy>Frank S.  Merritt</cp:lastModifiedBy>
  <cp:revision>4</cp:revision>
  <dcterms:created xsi:type="dcterms:W3CDTF">2012-09-21T23:32:55Z</dcterms:created>
  <dcterms:modified xsi:type="dcterms:W3CDTF">2012-09-22T00:14:50Z</dcterms:modified>
</cp:coreProperties>
</file>